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2" r:id="rId7"/>
    <p:sldId id="273" r:id="rId8"/>
    <p:sldId id="274" r:id="rId9"/>
    <p:sldId id="275" r:id="rId10"/>
    <p:sldId id="276" r:id="rId11"/>
    <p:sldId id="277" r:id="rId12"/>
    <p:sldId id="278" r:id="rId13"/>
  </p:sldIdLst>
  <p:sldSz cx="9753600" cy="73152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Footlight MT Light" panose="0204060206030A020304" pitchFamily="18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138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782773" y="6530301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252600" y="6402844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649926" y="6419768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358913" y="2328366"/>
            <a:ext cx="6528073" cy="85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4800" b="1" spc="-112" dirty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Title of Your Paper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15837" y="4696217"/>
            <a:ext cx="3264037" cy="109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Presented By</a:t>
            </a:r>
          </a:p>
          <a:p>
            <a:pPr algn="ctr">
              <a:lnSpc>
                <a:spcPts val="2240"/>
              </a:lnSpc>
            </a:pPr>
            <a:endParaRPr/>
          </a:p>
          <a:p>
            <a:pPr algn="ctr">
              <a:lnSpc>
                <a:spcPts val="2240"/>
              </a:lnSpc>
            </a:pPr>
            <a:r>
              <a:rPr lang="en-US" sz="140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PRESENTER’S NAME</a:t>
            </a:r>
          </a:p>
          <a:p>
            <a:pPr algn="ctr">
              <a:lnSpc>
                <a:spcPts val="2240"/>
              </a:lnSpc>
            </a:pPr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1676950" y="3322183"/>
            <a:ext cx="6418750" cy="148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(Paper id : XX)</a:t>
            </a:r>
          </a:p>
          <a:p>
            <a:pPr algn="ctr">
              <a:lnSpc>
                <a:spcPts val="2940"/>
              </a:lnSpc>
            </a:pPr>
            <a:endParaRPr/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LIST OF AUTHORS SEPARATED BY COMMA</a:t>
            </a:r>
          </a:p>
          <a:p>
            <a:pPr algn="ctr">
              <a:lnSpc>
                <a:spcPts val="2940"/>
              </a:lnSpc>
            </a:pP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47" y="653030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47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212" y="6483851"/>
            <a:ext cx="710726" cy="703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215798" y="6595943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718374" y="6460896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131697" y="6408985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172" y="6548256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66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8" name="TextBox 8"/>
          <p:cNvSpPr txBox="1"/>
          <p:nvPr/>
        </p:nvSpPr>
        <p:spPr>
          <a:xfrm>
            <a:off x="653198" y="2528479"/>
            <a:ext cx="2584963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 spc="-64" dirty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Outline</a:t>
            </a:r>
          </a:p>
        </p:txBody>
      </p:sp>
      <p:sp>
        <p:nvSpPr>
          <p:cNvPr id="22" name="TextBox 9"/>
          <p:cNvSpPr txBox="1"/>
          <p:nvPr/>
        </p:nvSpPr>
        <p:spPr>
          <a:xfrm>
            <a:off x="2261444" y="2562393"/>
            <a:ext cx="6999083" cy="38985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55" lvl="1" indent="-259078" algn="l">
              <a:lnSpc>
                <a:spcPts val="3839"/>
              </a:lnSpc>
              <a:buFont typeface="Arial"/>
              <a:buChar char="•"/>
            </a:pPr>
            <a:r>
              <a:rPr lang="en-US" sz="2399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Introduction </a:t>
            </a:r>
          </a:p>
          <a:p>
            <a:pPr marL="518155" lvl="1" indent="-259078" algn="l">
              <a:lnSpc>
                <a:spcPts val="3839"/>
              </a:lnSpc>
              <a:buFont typeface="Arial"/>
              <a:buChar char="•"/>
            </a:pPr>
            <a:r>
              <a:rPr lang="en-US" sz="2399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Literature Review</a:t>
            </a:r>
          </a:p>
          <a:p>
            <a:pPr marL="518155" lvl="1" indent="-259078" algn="l">
              <a:lnSpc>
                <a:spcPts val="3839"/>
              </a:lnSpc>
              <a:buFont typeface="Arial"/>
              <a:buChar char="•"/>
            </a:pPr>
            <a:r>
              <a:rPr lang="en-US" sz="2399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Motivation  </a:t>
            </a:r>
          </a:p>
          <a:p>
            <a:pPr marL="518155" lvl="1" indent="-259078" algn="l">
              <a:lnSpc>
                <a:spcPts val="3839"/>
              </a:lnSpc>
              <a:buFont typeface="Arial"/>
              <a:buChar char="•"/>
            </a:pPr>
            <a:r>
              <a:rPr lang="en-US" sz="2399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Methodology / Proposed Work</a:t>
            </a:r>
          </a:p>
          <a:p>
            <a:pPr marL="518155" lvl="1" indent="-259078" algn="l">
              <a:lnSpc>
                <a:spcPts val="3839"/>
              </a:lnSpc>
              <a:buFont typeface="Arial"/>
              <a:buChar char="•"/>
            </a:pPr>
            <a:r>
              <a:rPr lang="en-US" sz="2399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Experimental Setup / Implementation</a:t>
            </a:r>
          </a:p>
          <a:p>
            <a:pPr marL="518155" lvl="1" indent="-259078" algn="l">
              <a:lnSpc>
                <a:spcPts val="3839"/>
              </a:lnSpc>
              <a:buFont typeface="Arial"/>
              <a:buChar char="•"/>
            </a:pPr>
            <a:r>
              <a:rPr lang="en-US" sz="2399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Result and Analysis</a:t>
            </a:r>
          </a:p>
          <a:p>
            <a:pPr marL="518155" lvl="1" indent="-259078" algn="l">
              <a:lnSpc>
                <a:spcPts val="3839"/>
              </a:lnSpc>
              <a:buFont typeface="Arial"/>
              <a:buChar char="•"/>
            </a:pPr>
            <a:r>
              <a:rPr lang="en-US" sz="2399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Conclusion</a:t>
            </a:r>
          </a:p>
          <a:p>
            <a:pPr marL="518155" lvl="1" indent="-259078" algn="l">
              <a:lnSpc>
                <a:spcPts val="3839"/>
              </a:lnSpc>
              <a:buFont typeface="Arial"/>
              <a:buChar char="•"/>
            </a:pPr>
            <a:r>
              <a:rPr lang="en-US" sz="2399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Reference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710" y="6460896"/>
            <a:ext cx="710726" cy="70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9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782773" y="6530301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462186" y="6408985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131697" y="6408985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47" y="653030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47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8" name="TextBox 3"/>
          <p:cNvSpPr txBox="1"/>
          <p:nvPr/>
        </p:nvSpPr>
        <p:spPr>
          <a:xfrm>
            <a:off x="244873" y="2399439"/>
            <a:ext cx="2831727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39"/>
              </a:lnSpc>
            </a:pPr>
            <a:r>
              <a:rPr lang="en-US" sz="2800" b="1" spc="-73" dirty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Introduction</a:t>
            </a:r>
          </a:p>
        </p:txBody>
      </p:sp>
      <p:sp>
        <p:nvSpPr>
          <p:cNvPr id="22" name="TextBox 4"/>
          <p:cNvSpPr txBox="1"/>
          <p:nvPr/>
        </p:nvSpPr>
        <p:spPr>
          <a:xfrm>
            <a:off x="3362492" y="2407593"/>
            <a:ext cx="8311076" cy="4514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600" b="1" dirty="0">
                <a:solidFill>
                  <a:srgbClr val="714832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Area of Research</a:t>
            </a:r>
            <a:r>
              <a:rPr lang="en-US" sz="1600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 –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600" b="1" dirty="0">
                <a:solidFill>
                  <a:srgbClr val="714832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Technique Used –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600" b="1" dirty="0">
                <a:solidFill>
                  <a:srgbClr val="714832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We have proposed -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600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Idea 1 (Here you write your list of ideas proposed in this work)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600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Idea 2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600" b="1" dirty="0">
                <a:solidFill>
                  <a:srgbClr val="714832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Highlight of the work -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600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……(Section)</a:t>
            </a:r>
          </a:p>
          <a:p>
            <a:pPr marL="863595" lvl="2" indent="-287865" algn="l">
              <a:lnSpc>
                <a:spcPts val="3199"/>
              </a:lnSpc>
              <a:buFont typeface="Arial"/>
              <a:buChar char="⚬"/>
            </a:pPr>
            <a:r>
              <a:rPr lang="en-US" sz="1600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 ....... (Sub section)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600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....(Section)</a:t>
            </a:r>
          </a:p>
          <a:p>
            <a:pPr marL="863595" lvl="2" indent="-287865" algn="l">
              <a:lnSpc>
                <a:spcPts val="3199"/>
              </a:lnSpc>
              <a:buFont typeface="Arial"/>
              <a:buChar char="⚬"/>
            </a:pPr>
            <a:r>
              <a:rPr lang="en-US" sz="1600" dirty="0">
                <a:solidFill>
                  <a:srgbClr val="714832"/>
                </a:solidFill>
                <a:latin typeface="Open Sauce"/>
                <a:ea typeface="Open Sauce"/>
                <a:cs typeface="Open Sauce"/>
                <a:sym typeface="Open Sauce"/>
              </a:rPr>
              <a:t>....... (Sub section)</a:t>
            </a:r>
          </a:p>
          <a:p>
            <a:pPr algn="l">
              <a:lnSpc>
                <a:spcPts val="3199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1634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537538" y="6513976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945597" y="6365558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460312" y="6403301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60" y="644265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266" y="6591712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403301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8" name="TextBox 3"/>
          <p:cNvSpPr txBox="1"/>
          <p:nvPr/>
        </p:nvSpPr>
        <p:spPr>
          <a:xfrm>
            <a:off x="244873" y="2720946"/>
            <a:ext cx="4371243" cy="112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9"/>
              </a:lnSpc>
            </a:pPr>
            <a:r>
              <a:rPr lang="en-US" sz="3699" b="1" spc="-73" dirty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Literature Review</a:t>
            </a:r>
          </a:p>
          <a:p>
            <a:pPr algn="l">
              <a:lnSpc>
                <a:spcPts val="4439"/>
              </a:lnSpc>
            </a:pPr>
            <a:endParaRPr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369" y="6406061"/>
            <a:ext cx="710726" cy="70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48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412909" y="6514673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811842" y="6402738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131697" y="6408985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279" y="653030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275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8" name="TextBox 4"/>
          <p:cNvSpPr txBox="1"/>
          <p:nvPr/>
        </p:nvSpPr>
        <p:spPr>
          <a:xfrm>
            <a:off x="259522" y="2385488"/>
            <a:ext cx="2978370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9"/>
              </a:lnSpc>
            </a:pPr>
            <a:r>
              <a:rPr lang="en-US" sz="3699" b="1" spc="-73" dirty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Motivation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349" y="6498259"/>
            <a:ext cx="710726" cy="70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15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346594" y="6595943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883487" y="6408985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131697" y="6408985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394" y="653030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20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" name="TextBox 4"/>
          <p:cNvSpPr txBox="1"/>
          <p:nvPr/>
        </p:nvSpPr>
        <p:spPr>
          <a:xfrm>
            <a:off x="244873" y="2467530"/>
            <a:ext cx="711884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 spc="-66" dirty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Methodology / Proposed Work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001" y="6489992"/>
            <a:ext cx="710726" cy="70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43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782773" y="6530301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164077" y="6395152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506366" y="6408985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47" y="653030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47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7" name="TextBox 3"/>
          <p:cNvSpPr txBox="1"/>
          <p:nvPr/>
        </p:nvSpPr>
        <p:spPr>
          <a:xfrm>
            <a:off x="233874" y="2467530"/>
            <a:ext cx="734212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 spc="-64" dirty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Experimental Setup / Implementation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212" y="6435655"/>
            <a:ext cx="710726" cy="70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82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782773" y="6530301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462186" y="6408985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131697" y="6408985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47" y="653030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47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7" name="TextBox 3"/>
          <p:cNvSpPr txBox="1"/>
          <p:nvPr/>
        </p:nvSpPr>
        <p:spPr>
          <a:xfrm>
            <a:off x="233874" y="2467530"/>
            <a:ext cx="734212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endParaRPr lang="en-US" sz="3200" b="1" spc="-64" dirty="0">
              <a:solidFill>
                <a:srgbClr val="714832"/>
              </a:solidFill>
              <a:latin typeface="Literata Bold"/>
              <a:ea typeface="Literata Bold"/>
              <a:cs typeface="Literata Bold"/>
              <a:sym typeface="Literata Bold"/>
            </a:endParaRPr>
          </a:p>
        </p:txBody>
      </p:sp>
    </p:spTree>
    <p:extLst>
      <p:ext uri="{BB962C8B-B14F-4D97-AF65-F5344CB8AC3E}">
        <p14:creationId xmlns:p14="http://schemas.microsoft.com/office/powerpoint/2010/main" val="2074384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782773" y="6530301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164077" y="6365153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333184" y="6408985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47" y="653030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47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7" name="TextBox 3"/>
          <p:cNvSpPr txBox="1"/>
          <p:nvPr/>
        </p:nvSpPr>
        <p:spPr>
          <a:xfrm>
            <a:off x="233874" y="2467530"/>
            <a:ext cx="734212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 spc="-64" dirty="0" smtClean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Result Analysis</a:t>
            </a:r>
            <a:endParaRPr lang="en-US" sz="3200" b="1" spc="-64" dirty="0">
              <a:solidFill>
                <a:srgbClr val="714832"/>
              </a:solidFill>
              <a:latin typeface="Literata Bold"/>
              <a:ea typeface="Literata Bold"/>
              <a:cs typeface="Literata Bold"/>
              <a:sym typeface="Literata Bol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431" y="6438695"/>
            <a:ext cx="710726" cy="70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20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782773" y="6530301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157056" y="6375437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620628" y="6408985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47" y="653030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47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" name="TextBox 3"/>
          <p:cNvSpPr txBox="1"/>
          <p:nvPr/>
        </p:nvSpPr>
        <p:spPr>
          <a:xfrm>
            <a:off x="332637" y="2715180"/>
            <a:ext cx="734212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 spc="-64" dirty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Conclusion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296" y="6408985"/>
            <a:ext cx="710726" cy="70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540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782773" y="6530301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124975" y="6395916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522301" y="6383918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47" y="653030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47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" name="TextBox 3"/>
          <p:cNvSpPr txBox="1"/>
          <p:nvPr/>
        </p:nvSpPr>
        <p:spPr>
          <a:xfrm>
            <a:off x="332637" y="2715180"/>
            <a:ext cx="734212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 spc="-64" dirty="0" smtClean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References</a:t>
            </a:r>
            <a:endParaRPr lang="en-US" sz="3200" b="1" spc="-64" dirty="0">
              <a:solidFill>
                <a:srgbClr val="714832"/>
              </a:solidFill>
              <a:latin typeface="Literata Bold"/>
              <a:ea typeface="Literata Bold"/>
              <a:cs typeface="Literata Bold"/>
              <a:sym typeface="Literata Bold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76" y="6436419"/>
            <a:ext cx="710726" cy="70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6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9423" y="2269115"/>
            <a:ext cx="8290560" cy="0"/>
          </a:xfrm>
          <a:prstGeom prst="line">
            <a:avLst/>
          </a:prstGeom>
          <a:ln w="19050" cap="flat">
            <a:solidFill>
              <a:srgbClr val="7148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52349"/>
            <a:ext cx="1318253" cy="931680"/>
          </a:xfrm>
          <a:custGeom>
            <a:avLst/>
            <a:gdLst/>
            <a:ahLst/>
            <a:cxnLst/>
            <a:rect l="l" t="t" r="r" b="b"/>
            <a:pathLst>
              <a:path w="1318253" h="931680">
                <a:moveTo>
                  <a:pt x="0" y="0"/>
                </a:moveTo>
                <a:lnTo>
                  <a:pt x="1318253" y="0"/>
                </a:lnTo>
                <a:lnTo>
                  <a:pt x="1318253" y="931680"/>
                </a:lnTo>
                <a:lnTo>
                  <a:pt x="0" y="93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97" r="-5387" b="-179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506366" y="244133"/>
            <a:ext cx="1247234" cy="939896"/>
          </a:xfrm>
          <a:custGeom>
            <a:avLst/>
            <a:gdLst/>
            <a:ahLst/>
            <a:cxnLst/>
            <a:rect l="l" t="t" r="r" b="b"/>
            <a:pathLst>
              <a:path w="1247234" h="939896">
                <a:moveTo>
                  <a:pt x="0" y="0"/>
                </a:moveTo>
                <a:lnTo>
                  <a:pt x="1247234" y="0"/>
                </a:lnTo>
                <a:lnTo>
                  <a:pt x="1247234" y="939896"/>
                </a:lnTo>
                <a:lnTo>
                  <a:pt x="0" y="93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38" r="-563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369216" y="6563685"/>
            <a:ext cx="894330" cy="642247"/>
          </a:xfrm>
          <a:custGeom>
            <a:avLst/>
            <a:gdLst/>
            <a:ahLst/>
            <a:cxnLst/>
            <a:rect l="l" t="t" r="r" b="b"/>
            <a:pathLst>
              <a:path w="971412" h="878007">
                <a:moveTo>
                  <a:pt x="0" y="0"/>
                </a:moveTo>
                <a:lnTo>
                  <a:pt x="971411" y="0"/>
                </a:lnTo>
                <a:lnTo>
                  <a:pt x="971411" y="878007"/>
                </a:lnTo>
                <a:lnTo>
                  <a:pt x="0" y="878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971003" y="6408984"/>
            <a:ext cx="823845" cy="784899"/>
          </a:xfrm>
          <a:custGeom>
            <a:avLst/>
            <a:gdLst/>
            <a:ahLst/>
            <a:cxnLst/>
            <a:rect l="l" t="t" r="r" b="b"/>
            <a:pathLst>
              <a:path w="964262" h="978872">
                <a:moveTo>
                  <a:pt x="0" y="0"/>
                </a:moveTo>
                <a:lnTo>
                  <a:pt x="964263" y="0"/>
                </a:lnTo>
                <a:lnTo>
                  <a:pt x="964263" y="978873"/>
                </a:lnTo>
                <a:lnTo>
                  <a:pt x="0" y="9788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356356" y="6408985"/>
            <a:ext cx="891388" cy="717804"/>
          </a:xfrm>
          <a:custGeom>
            <a:avLst/>
            <a:gdLst/>
            <a:ahLst/>
            <a:cxnLst/>
            <a:rect l="l" t="t" r="r" b="b"/>
            <a:pathLst>
              <a:path w="964262" h="955035">
                <a:moveTo>
                  <a:pt x="0" y="0"/>
                </a:moveTo>
                <a:lnTo>
                  <a:pt x="964263" y="0"/>
                </a:lnTo>
                <a:lnTo>
                  <a:pt x="964263" y="955035"/>
                </a:lnTo>
                <a:lnTo>
                  <a:pt x="0" y="9550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447" y="6530301"/>
            <a:ext cx="784899" cy="78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47" y="6707345"/>
            <a:ext cx="1075573" cy="4194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" y="6518934"/>
            <a:ext cx="846345" cy="796266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00" y="67682"/>
            <a:ext cx="1619250" cy="10728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405916" y="1130342"/>
            <a:ext cx="10565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MetaSphere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 2026: Global Conference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on Cloud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Computing, Virtualization &amp; </a:t>
            </a:r>
            <a:r>
              <a:rPr lang="en-US" sz="2000" b="1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Metaverse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Organized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by The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Department of Computer Application (BCA)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And</a:t>
            </a:r>
          </a:p>
          <a:p>
            <a:pPr algn="ctr"/>
            <a:r>
              <a:rPr lang="en-US" sz="1600" dirty="0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IEM Centre of Excellence for Cloud Computing &amp;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  <a:latin typeface="Footlight MT Light" panose="0204060206030A020304" pitchFamily="18" charset="0"/>
              </a:rPr>
              <a:t>IoT</a:t>
            </a:r>
            <a:endParaRPr lang="en-US" sz="1600" i="0" dirty="0">
              <a:solidFill>
                <a:schemeClr val="accent6">
                  <a:lumMod val="50000"/>
                </a:schemeClr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52400" y="152400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" name="TextBox 3"/>
          <p:cNvSpPr txBox="1"/>
          <p:nvPr/>
        </p:nvSpPr>
        <p:spPr>
          <a:xfrm>
            <a:off x="3777896" y="4052582"/>
            <a:ext cx="734212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 spc="-64" dirty="0" smtClean="0">
                <a:solidFill>
                  <a:srgbClr val="714832"/>
                </a:solidFill>
                <a:latin typeface="Literata Bold"/>
                <a:ea typeface="Literata Bold"/>
                <a:cs typeface="Literata Bold"/>
                <a:sym typeface="Literata Bold"/>
              </a:rPr>
              <a:t>Thank You</a:t>
            </a:r>
            <a:endParaRPr lang="en-US" sz="3200" b="1" spc="-64" dirty="0">
              <a:solidFill>
                <a:srgbClr val="714832"/>
              </a:solidFill>
              <a:latin typeface="Literata Bold"/>
              <a:ea typeface="Literata Bold"/>
              <a:cs typeface="Literata Bold"/>
              <a:sym typeface="Literata Bold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922" y="6489991"/>
            <a:ext cx="710726" cy="70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4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490</Words>
  <Application>Microsoft Office PowerPoint</Application>
  <PresentationFormat>Custom</PresentationFormat>
  <Paragraphs>83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Footlight MT Light</vt:lpstr>
      <vt:lpstr>Open Sauce</vt:lpstr>
      <vt:lpstr>Arial</vt:lpstr>
      <vt:lpstr>Literata Bold</vt:lpstr>
      <vt:lpstr>Open Sauce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Paper</dc:title>
  <dc:creator>USER</dc:creator>
  <cp:lastModifiedBy>IEM</cp:lastModifiedBy>
  <cp:revision>6</cp:revision>
  <dcterms:created xsi:type="dcterms:W3CDTF">2006-08-16T00:00:00Z</dcterms:created>
  <dcterms:modified xsi:type="dcterms:W3CDTF">2026-08-11T07:23:48Z</dcterms:modified>
  <dc:identifier>DAHNXhCaVZk</dc:identifier>
</cp:coreProperties>
</file>